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267" r:id="rId3"/>
    <p:sldId id="268" r:id="rId4"/>
    <p:sldId id="269" r:id="rId5"/>
  </p:sldIdLst>
  <p:sldSz cx="9144000" cy="5143500" type="screen16x9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D7"/>
    <a:srgbClr val="0F2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71" autoAdjust="0"/>
  </p:normalViewPr>
  <p:slideViewPr>
    <p:cSldViewPr>
      <p:cViewPr varScale="1">
        <p:scale>
          <a:sx n="147" d="100"/>
          <a:sy n="147" d="100"/>
        </p:scale>
        <p:origin x="510" y="120"/>
      </p:cViewPr>
      <p:guideLst/>
    </p:cSldViewPr>
  </p:slideViewPr>
  <p:outlineViewPr>
    <p:cViewPr>
      <p:scale>
        <a:sx n="33" d="100"/>
        <a:sy n="33" d="100"/>
      </p:scale>
      <p:origin x="0" y="4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677"/>
    </p:cViewPr>
  </p:sorterViewPr>
  <p:notesViewPr>
    <p:cSldViewPr showGuides="1">
      <p:cViewPr varScale="1">
        <p:scale>
          <a:sx n="77" d="100"/>
          <a:sy n="77" d="100"/>
        </p:scale>
        <p:origin x="31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A618B64-26C6-43B6-9ED6-5C8906423E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1247FE-F7B3-4D0B-856C-0645A9A357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A87A-6316-4FAE-A2BF-56DEB8254654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725705-660F-4DE5-A000-38D90C744F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6586CE-8D72-4E5D-A30E-C049E60B4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516D9-33A6-45DE-8047-119A967BB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910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D1C5-CAEF-4DBE-8B43-F45C9E5D480B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1DF0A-6CCD-4940-AF0B-0BC18D173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28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incipal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681121-0BB4-462D-A3D5-8FCE8036DF2E}"/>
              </a:ext>
            </a:extLst>
          </p:cNvPr>
          <p:cNvSpPr/>
          <p:nvPr userDrawn="1"/>
        </p:nvSpPr>
        <p:spPr>
          <a:xfrm>
            <a:off x="0" y="1419622"/>
            <a:ext cx="5292080" cy="400110"/>
          </a:xfrm>
          <a:prstGeom prst="rect">
            <a:avLst/>
          </a:prstGeom>
          <a:solidFill>
            <a:srgbClr val="0F2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DB052A-6CE7-4375-9D03-B2E26FD85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20" y="1419622"/>
            <a:ext cx="5040560" cy="400110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r-FR" dirty="0"/>
              <a:t>Titre : Century Gothic gras 16 Pt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31A754DE-C465-497C-B9FF-66A315D108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0825" y="4001988"/>
            <a:ext cx="1080368" cy="433388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>
            <a:lvl1pPr marL="0" indent="0" algn="ctr">
              <a:buNone/>
              <a:defRPr sz="800" b="1"/>
            </a:lvl1pPr>
          </a:lstStyle>
          <a:p>
            <a:r>
              <a:rPr lang="fr-FR" dirty="0"/>
              <a:t>Logo complémentaire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8CBB90E-61DB-468B-B17D-D2305BBA5D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2244099"/>
            <a:ext cx="3096344" cy="307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Date du jour : Arial 12pt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BDB0D85-8C87-458D-BFB6-7D2F679B2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3071195"/>
            <a:ext cx="2736999" cy="4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Nom Prénom : Arial gras 12 pt</a:t>
            </a:r>
          </a:p>
          <a:p>
            <a:pPr lvl="1"/>
            <a:r>
              <a:rPr lang="fr-FR" dirty="0"/>
              <a:t>Sous-titre : Arial 12 pt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607F499-AAA5-453C-B671-09B595A11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887354"/>
            <a:ext cx="4105275" cy="29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0B0D7"/>
                </a:solidFill>
              </a:defRPr>
            </a:lvl1pPr>
          </a:lstStyle>
          <a:p>
            <a:pPr lvl="0"/>
            <a:r>
              <a:rPr lang="fr-FR" dirty="0"/>
              <a:t>Sous-titre : Century Gothic gras 14 pt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Principal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11560" y="781129"/>
            <a:ext cx="6912768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00B0D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: Century Gothic gras 20 pt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5E560B5B-0BCC-48BB-909B-4E6C5C4C04F0}"/>
              </a:ext>
            </a:extLst>
          </p:cNvPr>
          <p:cNvSpPr txBox="1">
            <a:spLocks/>
          </p:cNvSpPr>
          <p:nvPr userDrawn="1"/>
        </p:nvSpPr>
        <p:spPr>
          <a:xfrm>
            <a:off x="395536" y="4813528"/>
            <a:ext cx="93610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17C792-3E09-4C54-8EAD-130AAAA2BC0D}" type="datetime1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pPr/>
              <a:t>07/09/2023</a:t>
            </a:fld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9B070011-8F1F-4BE0-BF56-C373AA0960F3}"/>
              </a:ext>
            </a:extLst>
          </p:cNvPr>
          <p:cNvSpPr txBox="1">
            <a:spLocks/>
          </p:cNvSpPr>
          <p:nvPr userDrawn="1"/>
        </p:nvSpPr>
        <p:spPr>
          <a:xfrm>
            <a:off x="8172400" y="4813528"/>
            <a:ext cx="90946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1C09CFB-E06F-49EF-95BC-02BF45020A5B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pPr algn="r"/>
              <a:t>‹N°›</a:t>
            </a:fld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8916E4-8FCC-496A-9E6D-0D6BC45D03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268288"/>
            <a:ext cx="6913140" cy="503262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rgbClr val="0F265C"/>
                </a:solidFill>
              </a:defRPr>
            </a:lvl1pPr>
          </a:lstStyle>
          <a:p>
            <a:r>
              <a:rPr lang="fr-FR" dirty="0"/>
              <a:t>Titre : Century Gothic gras 28 pt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59993E8-AFED-4E1C-9928-566441930B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1273736"/>
            <a:ext cx="8137525" cy="1442030"/>
          </a:xfrm>
          <a:prstGeom prst="rect">
            <a:avLst/>
          </a:prstGeom>
        </p:spPr>
        <p:txBody>
          <a:bodyPr/>
          <a:lstStyle>
            <a:lvl1pPr marL="266700" marR="0" indent="-25082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B0D7"/>
              </a:buClr>
              <a:buSzTx/>
              <a:buFont typeface="Wingdings" panose="05000000000000000000" pitchFamily="2" charset="2"/>
              <a:buChar char="§"/>
              <a:tabLst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9263" indent="0">
              <a:buClr>
                <a:srgbClr val="0F265C"/>
              </a:buClr>
              <a:buFont typeface="Segoe UI Emoji" panose="020B0502040204020203" pitchFamily="34" charset="0"/>
              <a:buNone/>
              <a:defRPr sz="1400">
                <a:solidFill>
                  <a:srgbClr val="0F26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tx1">
                  <a:lumMod val="50000"/>
                  <a:lumOff val="50000"/>
                </a:schemeClr>
              </a:buClr>
              <a:buFont typeface="Segoe UI Emoji" panose="020B0502040204020203" pitchFamily="34" charset="0"/>
              <a:buChar char="→"/>
              <a:defRPr sz="1200" b="1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7300" indent="0">
              <a:buNone/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319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Texte courant (niveau 1) : Arial 15 pt</a:t>
            </a:r>
          </a:p>
          <a:p>
            <a:pPr lvl="1"/>
            <a:r>
              <a:rPr lang="fr-FR" dirty="0"/>
              <a:t>Sous-texte (niveau 2) : Arial 14 pt</a:t>
            </a:r>
          </a:p>
          <a:p>
            <a:pPr lvl="2"/>
            <a:r>
              <a:rPr lang="fr-FR" dirty="0"/>
              <a:t>Liste (niveau 3) : Arial 12 pt gras italique</a:t>
            </a:r>
          </a:p>
          <a:p>
            <a:pPr lvl="3"/>
            <a:r>
              <a:rPr lang="fr-FR" dirty="0"/>
              <a:t>Niveau 4 : Arial 12 pt gras italique</a:t>
            </a:r>
          </a:p>
          <a:p>
            <a:pPr lvl="4"/>
            <a:r>
              <a:rPr lang="fr-FR" dirty="0"/>
              <a:t>Niveau 5 (mais là il faut s’arrêter…)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orient="horz" pos="2981" userDrawn="1">
          <p15:clr>
            <a:srgbClr val="FBAE40"/>
          </p15:clr>
        </p15:guide>
        <p15:guide id="3" pos="5511" userDrawn="1">
          <p15:clr>
            <a:srgbClr val="FBAE40"/>
          </p15:clr>
        </p15:guide>
        <p15:guide id="4" orient="horz" pos="16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699404D-79D6-4650-AC51-2EAA928E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9C79DD1F-34C0-4E30-BD52-191E3AD4FA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3343CB6-162D-48DB-A033-E6784AD94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6B963A2-5737-4261-A39E-98E04F5B77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FBF2A75-CF97-433F-A068-FD2A9554A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88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>
            <a:extLst>
              <a:ext uri="{FF2B5EF4-FFF2-40B4-BE49-F238E27FC236}">
                <a16:creationId xmlns:a16="http://schemas.microsoft.com/office/drawing/2014/main" id="{690549FC-569C-4345-BD9A-3E0A1371A6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D0C90DC-5532-4DC7-A1E3-8C37EC20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CA351DB-B0BA-4AE4-8319-85375B7664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702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>
            <a:extLst>
              <a:ext uri="{FF2B5EF4-FFF2-40B4-BE49-F238E27FC236}">
                <a16:creationId xmlns:a16="http://schemas.microsoft.com/office/drawing/2014/main" id="{690549FC-569C-4345-BD9A-3E0A1371A6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Couleurs, polices, et images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D0C90DC-5532-4DC7-A1E3-8C37EC20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infos…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E308DD-8A3D-4280-8FE8-06C7951294ED}"/>
              </a:ext>
            </a:extLst>
          </p:cNvPr>
          <p:cNvSpPr/>
          <p:nvPr/>
        </p:nvSpPr>
        <p:spPr>
          <a:xfrm>
            <a:off x="611188" y="1275606"/>
            <a:ext cx="6912768" cy="1580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50825">
              <a:lnSpc>
                <a:spcPct val="150000"/>
              </a:lnSpc>
              <a:spcBef>
                <a:spcPct val="20000"/>
              </a:spcBef>
              <a:buClr>
                <a:srgbClr val="00B0D7"/>
              </a:buClr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Texte principal : Arial 15 pt noir</a:t>
            </a:r>
          </a:p>
          <a:p>
            <a:pPr marL="266700" lvl="0" indent="-250825">
              <a:lnSpc>
                <a:spcPct val="150000"/>
              </a:lnSpc>
              <a:spcBef>
                <a:spcPct val="20000"/>
              </a:spcBef>
              <a:buClr>
                <a:srgbClr val="00B0D7"/>
              </a:buClr>
              <a:buFont typeface="Wingdings" panose="05000000000000000000" pitchFamily="2" charset="2"/>
              <a:buChar char="§"/>
              <a:defRPr/>
            </a:pP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Texte mis en avant :</a:t>
            </a:r>
            <a:r>
              <a:rPr lang="fr-FR" sz="1500" b="1" dirty="0">
                <a:solidFill>
                  <a:srgbClr val="00B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Arial gras 15 pt bleu 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noir</a:t>
            </a:r>
          </a:p>
          <a:p>
            <a:pPr marL="266700" indent="-250825">
              <a:lnSpc>
                <a:spcPct val="150000"/>
              </a:lnSpc>
              <a:spcBef>
                <a:spcPct val="20000"/>
              </a:spcBef>
              <a:buClr>
                <a:srgbClr val="00B0D7"/>
              </a:buClr>
              <a:buFont typeface="Wingdings" panose="05000000000000000000" pitchFamily="2" charset="2"/>
              <a:buChar char="§"/>
              <a:defRPr/>
            </a:pP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Couleurs à utiliser : </a:t>
            </a:r>
            <a:r>
              <a:rPr lang="fr-FR" sz="1500" b="1" dirty="0">
                <a:solidFill>
                  <a:srgbClr val="00B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Bleu clair : #00afd7 / </a:t>
            </a:r>
            <a:r>
              <a:rPr lang="fr-FR" sz="1500" b="1" dirty="0">
                <a:solidFill>
                  <a:srgbClr val="0F26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Bleu foncé : #191e50 </a:t>
            </a:r>
          </a:p>
          <a:p>
            <a:pPr marL="266700" indent="-250825">
              <a:lnSpc>
                <a:spcPct val="150000"/>
              </a:lnSpc>
              <a:spcBef>
                <a:spcPct val="20000"/>
              </a:spcBef>
              <a:buClr>
                <a:srgbClr val="00B0D7"/>
              </a:buClr>
              <a:buFont typeface="Wingdings" panose="05000000000000000000" pitchFamily="2" charset="2"/>
              <a:buChar char="§"/>
              <a:defRPr/>
            </a:pP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Puce utilisée :</a:t>
            </a:r>
            <a:r>
              <a:rPr lang="fr-FR" sz="1500" b="1" dirty="0">
                <a:solidFill>
                  <a:srgbClr val="00B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puce carrée couleur bleu ISIFC</a:t>
            </a:r>
            <a:endParaRPr lang="fr-F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 descr="Une image contenant intérieur, personne, homme, table&#10;&#10;Description générée automatiquement">
            <a:extLst>
              <a:ext uri="{FF2B5EF4-FFF2-40B4-BE49-F238E27FC236}">
                <a16:creationId xmlns:a16="http://schemas.microsoft.com/office/drawing/2014/main" id="{B079FC53-5D47-4F41-8E23-7E7E8E236E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081141"/>
            <a:ext cx="2304256" cy="1536171"/>
          </a:xfrm>
          <a:prstGeom prst="roundRect">
            <a:avLst>
              <a:gd name="adj" fmla="val 10715"/>
            </a:avLst>
          </a:prstGeom>
          <a:effectLst>
            <a:outerShdw dist="88900" dir="2700000" algn="ctr" rotWithShape="0">
              <a:srgbClr val="0F265C"/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15820DD-A83F-43A8-8870-7BBE1851E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888" y="3081141"/>
            <a:ext cx="2304256" cy="1536170"/>
          </a:xfrm>
          <a:prstGeom prst="roundRect">
            <a:avLst>
              <a:gd name="adj" fmla="val 10715"/>
            </a:avLst>
          </a:prstGeom>
          <a:effectLst>
            <a:outerShdw dist="88900" dir="2700000" algn="ctr" rotWithShape="0">
              <a:srgbClr val="0F265C"/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D844310-ABE5-4107-8F6C-C1A936E5354C}"/>
              </a:ext>
            </a:extLst>
          </p:cNvPr>
          <p:cNvSpPr txBox="1"/>
          <p:nvPr/>
        </p:nvSpPr>
        <p:spPr>
          <a:xfrm>
            <a:off x="6012160" y="2915082"/>
            <a:ext cx="2736553" cy="206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B0D7"/>
                </a:solidFill>
                <a:latin typeface="Century Gothic" panose="020B0502020202020204" pitchFamily="34" charset="0"/>
              </a:rPr>
              <a:t>FORMAT IDEAL DE PHOTOS 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  <a:t>Angles arrondis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  <a:t>Ombre portée :</a:t>
            </a:r>
            <a:b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</a:br>
            <a: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  <a:t>* Couleur bleue #191e50</a:t>
            </a:r>
            <a:b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</a:br>
            <a: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  <a:t>* Taille 100% / Angle 45° / Distance 7pt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  <a:t>Astuce : </a:t>
            </a:r>
            <a:b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</a:br>
            <a:r>
              <a:rPr lang="fr-FR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* prendre cette image modèle et faire « clic droit -&gt; changer d’image » puis « rogner » pour recadrer,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4FEF03E-101D-4FE8-8E9A-F03A3594DC79}"/>
              </a:ext>
            </a:extLst>
          </p:cNvPr>
          <p:cNvSpPr txBox="1"/>
          <p:nvPr/>
        </p:nvSpPr>
        <p:spPr>
          <a:xfrm>
            <a:off x="3923928" y="4731990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  <a:t>Exemple texte légende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3E5424-8668-4EA3-9CA7-4D1EC0BF57FF}"/>
              </a:ext>
            </a:extLst>
          </p:cNvPr>
          <p:cNvSpPr txBox="1"/>
          <p:nvPr/>
        </p:nvSpPr>
        <p:spPr>
          <a:xfrm>
            <a:off x="1151620" y="4719688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F265C"/>
                </a:solidFill>
                <a:latin typeface="Century Gothic" panose="020B0502020202020204" pitchFamily="34" charset="0"/>
              </a:rPr>
              <a:t>Century Gothic 10 pt gras</a:t>
            </a:r>
          </a:p>
        </p:txBody>
      </p:sp>
    </p:spTree>
    <p:extLst>
      <p:ext uri="{BB962C8B-B14F-4D97-AF65-F5344CB8AC3E}">
        <p14:creationId xmlns:p14="http://schemas.microsoft.com/office/powerpoint/2010/main" val="38891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>
            <a:extLst>
              <a:ext uri="{FF2B5EF4-FFF2-40B4-BE49-F238E27FC236}">
                <a16:creationId xmlns:a16="http://schemas.microsoft.com/office/drawing/2014/main" id="{690549FC-569C-4345-BD9A-3E0A1371A6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Couleurs et polices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D0C90DC-5532-4DC7-A1E3-8C37EC20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forme des tableaux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62431BB-36D2-4105-961E-6E9D1E481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83973"/>
              </p:ext>
            </p:extLst>
          </p:nvPr>
        </p:nvGraphicFramePr>
        <p:xfrm>
          <a:off x="2051720" y="1851670"/>
          <a:ext cx="5318758" cy="1440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429">
                  <a:extLst>
                    <a:ext uri="{9D8B030D-6E8A-4147-A177-3AD203B41FA5}">
                      <a16:colId xmlns:a16="http://schemas.microsoft.com/office/drawing/2014/main" val="2203460754"/>
                    </a:ext>
                  </a:extLst>
                </a:gridCol>
                <a:gridCol w="1635201">
                  <a:extLst>
                    <a:ext uri="{9D8B030D-6E8A-4147-A177-3AD203B41FA5}">
                      <a16:colId xmlns:a16="http://schemas.microsoft.com/office/drawing/2014/main" val="800750210"/>
                    </a:ext>
                  </a:extLst>
                </a:gridCol>
                <a:gridCol w="1417128">
                  <a:extLst>
                    <a:ext uri="{9D8B030D-6E8A-4147-A177-3AD203B41FA5}">
                      <a16:colId xmlns:a16="http://schemas.microsoft.com/office/drawing/2014/main" val="2366856314"/>
                    </a:ext>
                  </a:extLst>
                </a:gridCol>
              </a:tblGrid>
              <a:tr h="27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Titre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Titre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Titre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5537440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Texte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</a:rPr>
                        <a:t>Contenu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XX %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72944479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Texte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</a:rPr>
                        <a:t>Contenu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XX %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833643542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Texte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</a:rPr>
                        <a:t>Contenu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XX %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1343265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Texte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</a:rPr>
                        <a:t>Contenu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>
                          <a:effectLst/>
                        </a:rPr>
                        <a:t>XX %</a:t>
                      </a:r>
                      <a:endParaRPr lang="fr-FR" sz="1200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86367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692462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Charte ISIFC">
  <a:themeElements>
    <a:clrScheme name="ISIFC">
      <a:dk1>
        <a:sysClr val="windowText" lastClr="000000"/>
      </a:dk1>
      <a:lt1>
        <a:sysClr val="window" lastClr="FFFFFF"/>
      </a:lt1>
      <a:dk2>
        <a:srgbClr val="191E50"/>
      </a:dk2>
      <a:lt2>
        <a:srgbClr val="00AFD7"/>
      </a:lt2>
      <a:accent1>
        <a:srgbClr val="191E50"/>
      </a:accent1>
      <a:accent2>
        <a:srgbClr val="C0504D"/>
      </a:accent2>
      <a:accent3>
        <a:srgbClr val="9BBB59"/>
      </a:accent3>
      <a:accent4>
        <a:srgbClr val="4BACC6"/>
      </a:accent4>
      <a:accent5>
        <a:srgbClr val="800080"/>
      </a:accent5>
      <a:accent6>
        <a:srgbClr val="F79646"/>
      </a:accent6>
      <a:hlink>
        <a:srgbClr val="FFFFFF"/>
      </a:hlink>
      <a:folHlink>
        <a:srgbClr val="F2F2F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</Template>
  <TotalTime>2525</TotalTime>
  <Words>138</Words>
  <Application>Microsoft Office PowerPoint</Application>
  <PresentationFormat>Affichage à l'écran (16:9)</PresentationFormat>
  <Paragraphs>29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Segoe UI Emoji</vt:lpstr>
      <vt:lpstr>Wingdings</vt:lpstr>
      <vt:lpstr>Masque Charte ISIFC</vt:lpstr>
      <vt:lpstr>Présentation PowerPoint</vt:lpstr>
      <vt:lpstr>Présentation PowerPoint</vt:lpstr>
      <vt:lpstr>Quelques infos…</vt:lpstr>
      <vt:lpstr>Mise en forme des tableaux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Steeven Flores</dc:creator>
  <cp:lastModifiedBy>Steeven Flores</cp:lastModifiedBy>
  <cp:revision>271</cp:revision>
  <cp:lastPrinted>2020-11-24T09:55:40Z</cp:lastPrinted>
  <dcterms:created xsi:type="dcterms:W3CDTF">2013-11-28T14:00:55Z</dcterms:created>
  <dcterms:modified xsi:type="dcterms:W3CDTF">2023-09-07T08:02:26Z</dcterms:modified>
</cp:coreProperties>
</file>