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7" r:id="rId3"/>
    <p:sldId id="268" r:id="rId4"/>
    <p:sldId id="269" r:id="rId5"/>
  </p:sldIdLst>
  <p:sldSz cx="9144000" cy="5143500" type="screen16x9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D7"/>
    <a:srgbClr val="0F2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71" autoAdjust="0"/>
  </p:normalViewPr>
  <p:slideViewPr>
    <p:cSldViewPr>
      <p:cViewPr varScale="1">
        <p:scale>
          <a:sx n="138" d="100"/>
          <a:sy n="138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4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677"/>
    </p:cViewPr>
  </p:sorterViewPr>
  <p:notesViewPr>
    <p:cSldViewPr showGuides="1">
      <p:cViewPr varScale="1">
        <p:scale>
          <a:sx n="77" d="100"/>
          <a:sy n="77" d="100"/>
        </p:scale>
        <p:origin x="31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A618B64-26C6-43B6-9ED6-5C8906423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247FE-F7B3-4D0B-856C-0645A9A35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A87A-6316-4FAE-A2BF-56DEB8254654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725705-660F-4DE5-A000-38D90C744F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6586CE-8D72-4E5D-A30E-C049E60B4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16D9-33A6-45DE-8047-119A967BB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D1C5-CAEF-4DBE-8B43-F45C9E5D48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DF0A-6CCD-4940-AF0B-0BC18D173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8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81121-0BB4-462D-A3D5-8FCE8036DF2E}"/>
              </a:ext>
            </a:extLst>
          </p:cNvPr>
          <p:cNvSpPr/>
          <p:nvPr userDrawn="1"/>
        </p:nvSpPr>
        <p:spPr>
          <a:xfrm>
            <a:off x="0" y="1419622"/>
            <a:ext cx="5292080" cy="400110"/>
          </a:xfrm>
          <a:prstGeom prst="rect">
            <a:avLst/>
          </a:prstGeom>
          <a:solidFill>
            <a:srgbClr val="0F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DB052A-6CE7-4375-9D03-B2E26FD8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1419622"/>
            <a:ext cx="5040560" cy="400110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dirty="0"/>
              <a:t>Titre : Century Gothic gras 16 Pt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1A754DE-C465-497C-B9FF-66A315D108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825" y="4001988"/>
            <a:ext cx="1080368" cy="433388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marL="0" indent="0" algn="ctr">
              <a:buNone/>
              <a:defRPr sz="800" b="1"/>
            </a:lvl1pPr>
          </a:lstStyle>
          <a:p>
            <a:r>
              <a:rPr lang="fr-FR" dirty="0"/>
              <a:t>Logo complémentaire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8CBB90E-61DB-468B-B17D-D2305BBA5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244099"/>
            <a:ext cx="3096344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Date du jour : Corbel gras 13pt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BDB0D85-8C87-458D-BFB6-7D2F679B2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3154516"/>
            <a:ext cx="2736999" cy="4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Corbel" panose="020B0503020204020204" pitchFamily="34" charset="0"/>
              </a:defRPr>
            </a:lvl1pPr>
            <a:lvl2pPr marL="0" indent="0">
              <a:buNone/>
              <a:defRPr sz="1200">
                <a:latin typeface="Corbel" panose="020B0503020204020204" pitchFamily="34" charset="0"/>
              </a:defRPr>
            </a:lvl2pPr>
          </a:lstStyle>
          <a:p>
            <a:pPr lvl="0"/>
            <a:r>
              <a:rPr lang="fr-FR" dirty="0"/>
              <a:t>Nom Prénom : Corbel gras 12 pt</a:t>
            </a:r>
          </a:p>
          <a:p>
            <a:pPr lvl="1"/>
            <a:r>
              <a:rPr lang="fr-FR" dirty="0"/>
              <a:t>Sous-titre : Corbel 12 pt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607F499-AAA5-453C-B671-09B595A11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887354"/>
            <a:ext cx="4105275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B0D7"/>
                </a:solidFill>
              </a:defRPr>
            </a:lvl1pPr>
          </a:lstStyle>
          <a:p>
            <a:pPr lvl="0"/>
            <a:r>
              <a:rPr lang="fr-FR" dirty="0"/>
              <a:t>Sous-titre : Century Gothic gras 14 pt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rincip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11560" y="781129"/>
            <a:ext cx="6912768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0B0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: Century Gothic gras 20 pt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E560B5B-0BCC-48BB-909B-4E6C5C4C04F0}"/>
              </a:ext>
            </a:extLst>
          </p:cNvPr>
          <p:cNvSpPr txBox="1">
            <a:spLocks/>
          </p:cNvSpPr>
          <p:nvPr userDrawn="1"/>
        </p:nvSpPr>
        <p:spPr>
          <a:xfrm>
            <a:off x="395536" y="4813528"/>
            <a:ext cx="93610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17C792-3E09-4C54-8EAD-130AAAA2BC0D}" type="datetime1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pPr/>
              <a:t>02/09/2021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9B070011-8F1F-4BE0-BF56-C373AA0960F3}"/>
              </a:ext>
            </a:extLst>
          </p:cNvPr>
          <p:cNvSpPr txBox="1">
            <a:spLocks/>
          </p:cNvSpPr>
          <p:nvPr userDrawn="1"/>
        </p:nvSpPr>
        <p:spPr>
          <a:xfrm>
            <a:off x="8172400" y="4813528"/>
            <a:ext cx="90946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C09CFB-E06F-49EF-95BC-02BF45020A5B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pPr algn="r"/>
              <a:t>‹N°›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916E4-8FCC-496A-9E6D-0D6BC45D0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268288"/>
            <a:ext cx="6913140" cy="503262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F265C"/>
                </a:solidFill>
              </a:defRPr>
            </a:lvl1pPr>
          </a:lstStyle>
          <a:p>
            <a:r>
              <a:rPr lang="fr-FR" dirty="0"/>
              <a:t>Titre : Century Gothic gras 28 pt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59993E8-AFED-4E1C-9928-566441930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273736"/>
            <a:ext cx="8137525" cy="1442030"/>
          </a:xfrm>
          <a:prstGeom prst="rect">
            <a:avLst/>
          </a:prstGeom>
        </p:spPr>
        <p:txBody>
          <a:bodyPr/>
          <a:lstStyle>
            <a:lvl1pPr marL="266700" marR="0" indent="-25082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D7"/>
              </a:buClr>
              <a:buSzTx/>
              <a:buFont typeface="Wingdings" panose="05000000000000000000" pitchFamily="2" charset="2"/>
              <a:buChar char="§"/>
              <a:tabLst/>
              <a:defRPr sz="1500" b="0">
                <a:latin typeface="Corbel" panose="020B0503020204020204" pitchFamily="34" charset="0"/>
              </a:defRPr>
            </a:lvl1pPr>
            <a:lvl2pPr marL="449263" indent="0">
              <a:buClr>
                <a:srgbClr val="0F265C"/>
              </a:buClr>
              <a:buFont typeface="Segoe UI Emoji" panose="020B0502040204020203" pitchFamily="34" charset="0"/>
              <a:buNone/>
              <a:defRPr sz="1400">
                <a:solidFill>
                  <a:srgbClr val="0F265C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Segoe UI Emoji" panose="020B0502040204020203" pitchFamily="34" charset="0"/>
              <a:buChar char="→"/>
              <a:defRPr sz="1200" b="1" i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3pPr>
            <a:lvl4pPr marL="1257300" indent="0">
              <a:buNone/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4pPr>
            <a:lvl5pPr marL="14319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r-FR" dirty="0"/>
              <a:t>Texte courant (niveau 1) : Corbel 15 pt</a:t>
            </a:r>
          </a:p>
          <a:p>
            <a:pPr lvl="1"/>
            <a:r>
              <a:rPr lang="fr-FR" dirty="0"/>
              <a:t>Sous-texte (niveau 2) : Corbel 14 pt</a:t>
            </a:r>
          </a:p>
          <a:p>
            <a:pPr lvl="2"/>
            <a:r>
              <a:rPr lang="fr-FR" dirty="0"/>
              <a:t>Liste (niveau 3) : Corbel 12 pt gras italique</a:t>
            </a:r>
          </a:p>
          <a:p>
            <a:pPr lvl="3"/>
            <a:r>
              <a:rPr lang="fr-FR" dirty="0"/>
              <a:t>Niveau 4 : Corbel 12 pt gras italique</a:t>
            </a:r>
          </a:p>
          <a:p>
            <a:pPr lvl="4"/>
            <a:r>
              <a:rPr lang="fr-FR" dirty="0"/>
              <a:t>Niveau 5 (mais là il faut s’arrêter…)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2981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1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699404D-79D6-4650-AC51-2EAA928E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C79DD1F-34C0-4E30-BD52-191E3AD4F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3343CB6-162D-48DB-A033-E6784AD94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6B963A2-5737-4261-A39E-98E04F5B7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FBF2A75-CF97-433F-A068-FD2A9554A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90549FC-569C-4345-BD9A-3E0A1371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C90DC-5532-4DC7-A1E3-8C37EC20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CA351DB-B0BA-4AE4-8319-85375B766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0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90549FC-569C-4345-BD9A-3E0A1371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Couleurs, polices, et images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C90DC-5532-4DC7-A1E3-8C37EC20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infos…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E308DD-8A3D-4280-8FE8-06C7951294ED}"/>
              </a:ext>
            </a:extLst>
          </p:cNvPr>
          <p:cNvSpPr/>
          <p:nvPr/>
        </p:nvSpPr>
        <p:spPr>
          <a:xfrm>
            <a:off x="611188" y="1275606"/>
            <a:ext cx="6912768" cy="158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Corbel" panose="020B0503020204020204" pitchFamily="34" charset="0"/>
              </a:rPr>
              <a:t>Texte principal : Corbel 15 pt noir</a:t>
            </a:r>
          </a:p>
          <a:p>
            <a:pPr marL="266700" lvl="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latin typeface="Corbel" panose="020B0503020204020204" pitchFamily="34" charset="0"/>
              </a:rPr>
              <a:t>Texte mis en avant :</a:t>
            </a:r>
            <a:r>
              <a:rPr lang="fr-FR" sz="1500" b="1" dirty="0">
                <a:solidFill>
                  <a:srgbClr val="00B0D7"/>
                </a:solidFill>
                <a:latin typeface="Corbel" panose="020B0503020204020204" pitchFamily="34" charset="0"/>
              </a:rPr>
              <a:t> Corbel gras 15 pt bleu </a:t>
            </a:r>
            <a:r>
              <a:rPr lang="fr-FR" sz="1500" dirty="0">
                <a:latin typeface="Corbel" panose="020B0503020204020204" pitchFamily="34" charset="0"/>
              </a:rPr>
              <a:t>ou </a:t>
            </a:r>
            <a:r>
              <a:rPr lang="fr-FR" sz="1500" b="1" dirty="0">
                <a:latin typeface="Corbel" panose="020B0503020204020204" pitchFamily="34" charset="0"/>
              </a:rPr>
              <a:t>noir</a:t>
            </a:r>
          </a:p>
          <a:p>
            <a:pPr marL="26670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latin typeface="Corbel" panose="020B0503020204020204" pitchFamily="34" charset="0"/>
              </a:rPr>
              <a:t>Couleurs à utiliser : </a:t>
            </a:r>
            <a:r>
              <a:rPr lang="fr-FR" sz="1500" b="1" dirty="0">
                <a:solidFill>
                  <a:srgbClr val="00B0D7"/>
                </a:solidFill>
                <a:latin typeface="Corbel" panose="020B0503020204020204" pitchFamily="34" charset="0"/>
              </a:rPr>
              <a:t>Bleu clair : #00afd7 / </a:t>
            </a:r>
            <a:r>
              <a:rPr lang="fr-FR" sz="1500" b="1" dirty="0">
                <a:solidFill>
                  <a:srgbClr val="0F265C"/>
                </a:solidFill>
                <a:latin typeface="Corbel" panose="020B0503020204020204" pitchFamily="34" charset="0"/>
              </a:rPr>
              <a:t>Bleu foncé : #191e50 </a:t>
            </a:r>
          </a:p>
          <a:p>
            <a:pPr marL="26670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latin typeface="Corbel" panose="020B0503020204020204" pitchFamily="34" charset="0"/>
              </a:rPr>
              <a:t>Puce utilisée :</a:t>
            </a:r>
            <a:r>
              <a:rPr lang="fr-FR" sz="1500" b="1" dirty="0">
                <a:solidFill>
                  <a:srgbClr val="00B0D7"/>
                </a:solidFill>
                <a:latin typeface="Corbel" panose="020B0503020204020204" pitchFamily="34" charset="0"/>
              </a:rPr>
              <a:t> puce carrée couleur bleu ISIFC</a:t>
            </a:r>
            <a:endParaRPr lang="fr-FR" sz="1500" b="1" dirty="0">
              <a:latin typeface="Corbel" panose="020B0503020204020204" pitchFamily="34" charset="0"/>
            </a:endParaRPr>
          </a:p>
        </p:txBody>
      </p:sp>
      <p:pic>
        <p:nvPicPr>
          <p:cNvPr id="8" name="Image 7" descr="Une image contenant intérieur, personne, homme, table&#10;&#10;Description générée automatiquement">
            <a:extLst>
              <a:ext uri="{FF2B5EF4-FFF2-40B4-BE49-F238E27FC236}">
                <a16:creationId xmlns:a16="http://schemas.microsoft.com/office/drawing/2014/main" id="{B079FC53-5D47-4F41-8E23-7E7E8E236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81141"/>
            <a:ext cx="2304256" cy="1536171"/>
          </a:xfrm>
          <a:prstGeom prst="roundRect">
            <a:avLst>
              <a:gd name="adj" fmla="val 10715"/>
            </a:avLst>
          </a:prstGeom>
          <a:effectLst>
            <a:outerShdw dist="88900" dir="2700000" algn="ctr" rotWithShape="0">
              <a:srgbClr val="0F265C"/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5820DD-A83F-43A8-8870-7BBE1851E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3081141"/>
            <a:ext cx="2304256" cy="1536170"/>
          </a:xfrm>
          <a:prstGeom prst="roundRect">
            <a:avLst>
              <a:gd name="adj" fmla="val 10715"/>
            </a:avLst>
          </a:prstGeom>
          <a:effectLst>
            <a:outerShdw dist="88900" dir="2700000" algn="ctr" rotWithShape="0">
              <a:srgbClr val="0F265C"/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D844310-ABE5-4107-8F6C-C1A936E5354C}"/>
              </a:ext>
            </a:extLst>
          </p:cNvPr>
          <p:cNvSpPr txBox="1"/>
          <p:nvPr/>
        </p:nvSpPr>
        <p:spPr>
          <a:xfrm>
            <a:off x="6012160" y="2915082"/>
            <a:ext cx="2736553" cy="206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D7"/>
                </a:solidFill>
                <a:latin typeface="Century Gothic" panose="020B0502020202020204" pitchFamily="34" charset="0"/>
              </a:rPr>
              <a:t>FORMAT IDEAL DE PHOTOS 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Angles arrondis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Ombre portée :</a:t>
            </a:r>
            <a:b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</a:b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* Couleur bleue #191e50</a:t>
            </a:r>
            <a:b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</a:b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* Taille 100% / Angle 45° / Distance 7pt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Astuce : </a:t>
            </a:r>
            <a:b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</a:br>
            <a:r>
              <a:rPr lang="fr-FR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* prendre cette image modèle et faire « clic droit -&gt; changer d’image » puis « rogner » pour recadrer,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FEF03E-101D-4FE8-8E9A-F03A3594DC79}"/>
              </a:ext>
            </a:extLst>
          </p:cNvPr>
          <p:cNvSpPr txBox="1"/>
          <p:nvPr/>
        </p:nvSpPr>
        <p:spPr>
          <a:xfrm>
            <a:off x="3923928" y="473199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Exemple texte légende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3E5424-8668-4EA3-9CA7-4D1EC0BF57FF}"/>
              </a:ext>
            </a:extLst>
          </p:cNvPr>
          <p:cNvSpPr txBox="1"/>
          <p:nvPr/>
        </p:nvSpPr>
        <p:spPr>
          <a:xfrm>
            <a:off x="1151620" y="471968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Century Gothic 10 pt gras</a:t>
            </a:r>
          </a:p>
        </p:txBody>
      </p:sp>
    </p:spTree>
    <p:extLst>
      <p:ext uri="{BB962C8B-B14F-4D97-AF65-F5344CB8AC3E}">
        <p14:creationId xmlns:p14="http://schemas.microsoft.com/office/powerpoint/2010/main" val="38891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90549FC-569C-4345-BD9A-3E0A1371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Couleurs et polices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C90DC-5532-4DC7-A1E3-8C37EC20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forme des tableaux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2431BB-36D2-4105-961E-6E9D1E481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3973"/>
              </p:ext>
            </p:extLst>
          </p:nvPr>
        </p:nvGraphicFramePr>
        <p:xfrm>
          <a:off x="2051720" y="1851670"/>
          <a:ext cx="5318758" cy="1440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429">
                  <a:extLst>
                    <a:ext uri="{9D8B030D-6E8A-4147-A177-3AD203B41FA5}">
                      <a16:colId xmlns:a16="http://schemas.microsoft.com/office/drawing/2014/main" val="2203460754"/>
                    </a:ext>
                  </a:extLst>
                </a:gridCol>
                <a:gridCol w="1635201">
                  <a:extLst>
                    <a:ext uri="{9D8B030D-6E8A-4147-A177-3AD203B41FA5}">
                      <a16:colId xmlns:a16="http://schemas.microsoft.com/office/drawing/2014/main" val="800750210"/>
                    </a:ext>
                  </a:extLst>
                </a:gridCol>
                <a:gridCol w="1417128">
                  <a:extLst>
                    <a:ext uri="{9D8B030D-6E8A-4147-A177-3AD203B41FA5}">
                      <a16:colId xmlns:a16="http://schemas.microsoft.com/office/drawing/2014/main" val="2366856314"/>
                    </a:ext>
                  </a:extLst>
                </a:gridCol>
              </a:tblGrid>
              <a:tr h="27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Titre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Titre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Titre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553744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72944479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3364354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1343265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8636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692462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Charte ISIFC">
  <a:themeElements>
    <a:clrScheme name="ISIFC">
      <a:dk1>
        <a:sysClr val="windowText" lastClr="000000"/>
      </a:dk1>
      <a:lt1>
        <a:sysClr val="window" lastClr="FFFFFF"/>
      </a:lt1>
      <a:dk2>
        <a:srgbClr val="191E50"/>
      </a:dk2>
      <a:lt2>
        <a:srgbClr val="00AFD7"/>
      </a:lt2>
      <a:accent1>
        <a:srgbClr val="191E50"/>
      </a:accent1>
      <a:accent2>
        <a:srgbClr val="C0504D"/>
      </a:accent2>
      <a:accent3>
        <a:srgbClr val="9BBB59"/>
      </a:accent3>
      <a:accent4>
        <a:srgbClr val="4BACC6"/>
      </a:accent4>
      <a:accent5>
        <a:srgbClr val="800080"/>
      </a:accent5>
      <a:accent6>
        <a:srgbClr val="F79646"/>
      </a:accent6>
      <a:hlink>
        <a:srgbClr val="FFFFFF"/>
      </a:hlink>
      <a:folHlink>
        <a:srgbClr val="F2F2F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2498</TotalTime>
  <Words>138</Words>
  <Application>Microsoft Office PowerPoint</Application>
  <PresentationFormat>Affichage à l'écran (16:9)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Corbel</vt:lpstr>
      <vt:lpstr>Segoe UI Emoji</vt:lpstr>
      <vt:lpstr>Wingdings</vt:lpstr>
      <vt:lpstr>Masque Charte ISIFC</vt:lpstr>
      <vt:lpstr>Présentation PowerPoint</vt:lpstr>
      <vt:lpstr>Présentation PowerPoint</vt:lpstr>
      <vt:lpstr>Quelques infos…</vt:lpstr>
      <vt:lpstr>Mise en forme des tableaux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Steeven Flores</dc:creator>
  <cp:lastModifiedBy>Steeven Flores</cp:lastModifiedBy>
  <cp:revision>269</cp:revision>
  <cp:lastPrinted>2020-11-24T09:55:40Z</cp:lastPrinted>
  <dcterms:created xsi:type="dcterms:W3CDTF">2013-11-28T14:00:55Z</dcterms:created>
  <dcterms:modified xsi:type="dcterms:W3CDTF">2021-09-02T11:51:12Z</dcterms:modified>
</cp:coreProperties>
</file>